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86" r:id="rId18"/>
    <p:sldId id="259" r:id="rId19"/>
    <p:sldId id="260" r:id="rId20"/>
    <p:sldId id="261" r:id="rId21"/>
    <p:sldId id="263" r:id="rId22"/>
    <p:sldId id="265" r:id="rId23"/>
    <p:sldId id="270" r:id="rId24"/>
    <p:sldId id="269" r:id="rId25"/>
    <p:sldId id="271" r:id="rId26"/>
    <p:sldId id="287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3197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20074</TotalTime>
  <Words>785</Words>
  <Application>Microsoft Office PowerPoint</Application>
  <PresentationFormat>Widescreen</PresentationFormat>
  <Paragraphs>353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198</cp:revision>
  <dcterms:created xsi:type="dcterms:W3CDTF">2018-09-21T13:29:07Z</dcterms:created>
  <dcterms:modified xsi:type="dcterms:W3CDTF">2019-05-03T09:33:58Z</dcterms:modified>
</cp:coreProperties>
</file>